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sparks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2.xml" Type="http://schemas.openxmlformats.org/officeDocument/2006/relationships/theme" Id="rId1"/><Relationship Target="commentAuthors.xml" Type="http://schemas.openxmlformats.org/officeDocument/2006/relationships/commentAuthors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Work on this project daily as the deadline is fast approaching.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2" authorId="0">
    <p:pos y="0" x="6000"/>
    <p:text>You need to include a description and/or definition of slope in your own words. It would need to be included after your first sentence.</p:text>
  </p:cm>
</p:cmLst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comments/comment1.xml" Type="http://schemas.openxmlformats.org/officeDocument/2006/relationships/comments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gif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comments/comment2.xml" Type="http://schemas.openxmlformats.org/officeDocument/2006/relationships/comments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409157" x="16144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Slope project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Sara Hagenbucher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Undefined slope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508825"/>
            <a:ext cy="3465299" cx="817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3742800"/>
            <a:ext cy="3465299" cx="431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457200"/>
            <a:ext cy="3465300" cx="822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Introduction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42024" x="3526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400" lang="en">
                <a:latin typeface="Shadows Into Light"/>
                <a:ea typeface="Shadows Into Light"/>
                <a:cs typeface="Shadows Into Light"/>
                <a:sym typeface="Shadows Into Light"/>
              </a:rPr>
              <a:t>I</a:t>
            </a: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n this presentation there will be images and information to help you better understand slope and the different types. Slope is a constant rate of change. Positive slope is when a line is going uphill from left to right, a negative slope is when a line is going downhill from left to right, a zero slope is when a line is horizontal, an undefined slope is when the line is vertical.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Positive Slope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481324" x="260325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In this example the positive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slope would be the biker riding</a:t>
            </a:r>
          </a:p>
          <a:p>
            <a:pPr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up the mountain.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81325" x="3086125"/>
            <a:ext cy="3465300" cx="55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Positive slope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457200"/>
            <a:ext cy="3465299" cx="82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7" x="153475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Negative Slope 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In this example the negative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slope would be the boy in the</a:t>
            </a:r>
          </a:p>
          <a:p>
            <a:pPr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toy car going down the mountain.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3457575"/>
            <a:ext cy="3465299" cx="522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negative slope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457200"/>
            <a:ext cy="3465299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157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Zero Slope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In this example the zero slope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would be the ball sitting on </a:t>
            </a:r>
          </a:p>
          <a:p>
            <a:pPr>
              <a:spcBef>
                <a:spcPts val="0"/>
              </a:spcBef>
              <a:buNone/>
            </a:pPr>
            <a:r>
              <a:rPr sz="1800" lang="en">
                <a:latin typeface="Shadows Into Light"/>
                <a:ea typeface="Shadows Into Light"/>
                <a:cs typeface="Shadows Into Light"/>
                <a:sym typeface="Shadows Into Light"/>
              </a:rPr>
              <a:t>the flat surface.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13275" x="4420350"/>
            <a:ext cy="2310199" cx="346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Zero slope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457200"/>
            <a:ext cy="3465299" cx="82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Undefined slope</a:t>
            </a:r>
            <a:r>
              <a:rPr lang="en"/>
              <a:t>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480024" x="37905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en">
                <a:latin typeface="Shadows Into Light"/>
                <a:ea typeface="Shadows Into Light"/>
                <a:cs typeface="Shadows Into Light"/>
                <a:sym typeface="Shadows Into Light"/>
              </a:rPr>
              <a:t>the undefined slope would be the flat </a:t>
            </a:r>
          </a:p>
          <a:p>
            <a:pPr>
              <a:spcBef>
                <a:spcPts val="0"/>
              </a:spcBef>
              <a:buNone/>
            </a:pPr>
            <a:r>
              <a:rPr sz="1400" lang="en">
                <a:latin typeface="Shadows Into Light"/>
                <a:ea typeface="Shadows Into Light"/>
                <a:cs typeface="Shadows Into Light"/>
                <a:sym typeface="Shadows Into Light"/>
              </a:rPr>
              <a:t>side of the mountain.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22525" x="3614625"/>
            <a:ext cy="3720975" cx="5072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